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099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12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19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90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17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8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11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97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7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1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E70D7-5C24-4988-8351-1FA6E379CA34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35B63-DC9D-4047-9F78-267FFEFE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691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D3xbgTWvH7s" TargetMode="External"/><Relationship Id="rId3" Type="http://schemas.openxmlformats.org/officeDocument/2006/relationships/hyperlink" Target="https://www.youtube.com/watch?v=H6FtPefRKsU" TargetMode="External"/><Relationship Id="rId7" Type="http://schemas.openxmlformats.org/officeDocument/2006/relationships/hyperlink" Target="https://www.youtube.com/watch?v=z0f28SWWs1A" TargetMode="External"/><Relationship Id="rId2" Type="http://schemas.openxmlformats.org/officeDocument/2006/relationships/hyperlink" Target="https://www.youtube.com/watch?v=DamXRHEsTbc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8JfofJdzCz8" TargetMode="External"/><Relationship Id="rId5" Type="http://schemas.openxmlformats.org/officeDocument/2006/relationships/hyperlink" Target="https://www.youtube.com/watch?v=7_vgb-bPgqI" TargetMode="External"/><Relationship Id="rId4" Type="http://schemas.openxmlformats.org/officeDocument/2006/relationships/hyperlink" Target="https://www.youtube.com/watch?v=jpa5pfWQ9yw&amp;t=12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64668"/>
            <a:ext cx="9144000" cy="1135928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Felix Titling" panose="04060505060202020A04" pitchFamily="82" charset="0"/>
              </a:rPr>
              <a:t>MONTRéAL</a:t>
            </a:r>
            <a:r>
              <a:rPr lang="en-US" dirty="0" smtClean="0">
                <a:latin typeface="Felix Titling" panose="04060505060202020A04" pitchFamily="82" charset="0"/>
              </a:rPr>
              <a:t> &amp; </a:t>
            </a:r>
            <a:r>
              <a:rPr lang="en-US" dirty="0" err="1" smtClean="0">
                <a:latin typeface="Felix Titling" panose="04060505060202020A04" pitchFamily="82" charset="0"/>
              </a:rPr>
              <a:t>qUéBEC</a:t>
            </a:r>
            <a:r>
              <a:rPr lang="en-US" dirty="0" smtClean="0">
                <a:latin typeface="Felix Titling" panose="04060505060202020A04" pitchFamily="82" charset="0"/>
              </a:rPr>
              <a:t/>
            </a:r>
            <a:br>
              <a:rPr lang="en-US" dirty="0" smtClean="0">
                <a:latin typeface="Felix Titling" panose="04060505060202020A04" pitchFamily="82" charset="0"/>
              </a:rPr>
            </a:br>
            <a:r>
              <a:rPr lang="en-US" dirty="0" smtClean="0">
                <a:latin typeface="Felix Titling" panose="04060505060202020A04" pitchFamily="82" charset="0"/>
              </a:rPr>
              <a:t>26-30 AVRIL 2018</a:t>
            </a:r>
            <a:endParaRPr lang="en-US" dirty="0">
              <a:latin typeface="Felix Titling" panose="04060505060202020A04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MONTRE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1269"/>
            <a:ext cx="6054436" cy="403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144" y="2101270"/>
            <a:ext cx="6201594" cy="40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8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64668"/>
            <a:ext cx="9144000" cy="1135928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Felix Titling" panose="04060505060202020A04" pitchFamily="82" charset="0"/>
              </a:rPr>
              <a:t>MONTRéAL</a:t>
            </a:r>
            <a:r>
              <a:rPr lang="en-US" dirty="0" smtClean="0">
                <a:latin typeface="Felix Titling" panose="04060505060202020A04" pitchFamily="82" charset="0"/>
              </a:rPr>
              <a:t> &amp; </a:t>
            </a:r>
            <a:r>
              <a:rPr lang="en-US" dirty="0" err="1" smtClean="0">
                <a:latin typeface="Felix Titling" panose="04060505060202020A04" pitchFamily="82" charset="0"/>
              </a:rPr>
              <a:t>qUéBEC</a:t>
            </a:r>
            <a:r>
              <a:rPr lang="en-US" dirty="0" smtClean="0">
                <a:latin typeface="Felix Titling" panose="04060505060202020A04" pitchFamily="82" charset="0"/>
              </a:rPr>
              <a:t/>
            </a:r>
            <a:br>
              <a:rPr lang="en-US" dirty="0" smtClean="0">
                <a:latin typeface="Felix Titling" panose="04060505060202020A04" pitchFamily="82" charset="0"/>
              </a:rPr>
            </a:br>
            <a:r>
              <a:rPr lang="en-US" dirty="0" smtClean="0">
                <a:latin typeface="Felix Titling" panose="04060505060202020A04" pitchFamily="82" charset="0"/>
              </a:rPr>
              <a:t>26-30 AVRIL 2018</a:t>
            </a:r>
            <a:endParaRPr lang="en-US" dirty="0">
              <a:latin typeface="Felix Titling" panose="04060505060202020A04" pitchFamily="8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900596"/>
            <a:ext cx="12192000" cy="49574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Felix Titling" panose="04060505060202020A04" pitchFamily="82" charset="0"/>
                <a:hlinkClick r:id="rId2"/>
              </a:rPr>
              <a:t>Vieux Québec</a:t>
            </a:r>
            <a:endParaRPr lang="en-US" dirty="0" smtClean="0">
              <a:latin typeface="Felix Titling" panose="04060505060202020A04" pitchFamily="82" charset="0"/>
            </a:endParaRPr>
          </a:p>
          <a:p>
            <a:r>
              <a:rPr lang="en-US" dirty="0" smtClean="0">
                <a:latin typeface="Felix Titling" panose="04060505060202020A04" pitchFamily="82" charset="0"/>
                <a:hlinkClick r:id="rId3"/>
              </a:rPr>
              <a:t>La CHUTE MONTMORENCY</a:t>
            </a:r>
            <a:endParaRPr lang="en-US" dirty="0" smtClean="0">
              <a:latin typeface="Felix Titling" panose="04060505060202020A04" pitchFamily="82" charset="0"/>
            </a:endParaRPr>
          </a:p>
          <a:p>
            <a:r>
              <a:rPr lang="en-US" dirty="0" smtClean="0">
                <a:latin typeface="Felix Titling" panose="04060505060202020A04" pitchFamily="82" charset="0"/>
                <a:hlinkClick r:id="rId4"/>
              </a:rPr>
              <a:t>VILLAGE HURON</a:t>
            </a:r>
            <a:endParaRPr lang="en-US" dirty="0" smtClean="0">
              <a:latin typeface="Felix Titling" panose="04060505060202020A04" pitchFamily="82" charset="0"/>
            </a:endParaRPr>
          </a:p>
          <a:p>
            <a:r>
              <a:rPr lang="en-US" sz="4900" dirty="0" smtClean="0">
                <a:latin typeface="Felix Titling" panose="04060505060202020A04" pitchFamily="82" charset="0"/>
                <a:hlinkClick r:id="rId5"/>
              </a:rPr>
              <a:t>CRIMES OF NEW FRANCE GHOST TOUR</a:t>
            </a:r>
            <a:endParaRPr lang="en-US" sz="4900" dirty="0" smtClean="0">
              <a:latin typeface="Felix Titling" panose="04060505060202020A04" pitchFamily="82" charset="0"/>
            </a:endParaRPr>
          </a:p>
          <a:p>
            <a:r>
              <a:rPr lang="en-US" sz="4900" dirty="0" smtClean="0">
                <a:latin typeface="Felix Titling" panose="04060505060202020A04" pitchFamily="82" charset="0"/>
                <a:hlinkClick r:id="rId6"/>
              </a:rPr>
              <a:t>BIO DOME</a:t>
            </a:r>
            <a:endParaRPr lang="en-US" sz="4900" dirty="0" smtClean="0">
              <a:latin typeface="Felix Titling" panose="04060505060202020A04" pitchFamily="82" charset="0"/>
            </a:endParaRPr>
          </a:p>
          <a:p>
            <a:r>
              <a:rPr lang="en-US" sz="4900" dirty="0" smtClean="0">
                <a:latin typeface="Felix Titling" panose="04060505060202020A04" pitchFamily="82" charset="0"/>
                <a:hlinkClick r:id="rId7"/>
              </a:rPr>
              <a:t>Olympic tower</a:t>
            </a:r>
            <a:endParaRPr lang="en-US" sz="4900" dirty="0" smtClean="0">
              <a:latin typeface="Felix Titling" panose="04060505060202020A04" pitchFamily="82" charset="0"/>
            </a:endParaRPr>
          </a:p>
          <a:p>
            <a:r>
              <a:rPr lang="en-US" sz="4900" dirty="0" smtClean="0">
                <a:latin typeface="Felix Titling" panose="04060505060202020A04" pitchFamily="82" charset="0"/>
                <a:hlinkClick r:id="rId8"/>
              </a:rPr>
              <a:t>Bike tour of canal </a:t>
            </a:r>
            <a:r>
              <a:rPr lang="en-US" sz="4900" dirty="0" err="1" smtClean="0">
                <a:latin typeface="Felix Titling" panose="04060505060202020A04" pitchFamily="82" charset="0"/>
                <a:hlinkClick r:id="rId8"/>
              </a:rPr>
              <a:t>lachine</a:t>
            </a:r>
            <a:endParaRPr lang="en-US" sz="4900" dirty="0">
              <a:latin typeface="Felix Titling" panose="040605050602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22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64668"/>
            <a:ext cx="9144000" cy="1135928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Felix Titling" panose="04060505060202020A04" pitchFamily="82" charset="0"/>
              </a:rPr>
              <a:t>MONTRéAL</a:t>
            </a:r>
            <a:r>
              <a:rPr lang="en-US" dirty="0" smtClean="0">
                <a:latin typeface="Felix Titling" panose="04060505060202020A04" pitchFamily="82" charset="0"/>
              </a:rPr>
              <a:t> &amp; </a:t>
            </a:r>
            <a:r>
              <a:rPr lang="en-US" dirty="0" err="1" smtClean="0">
                <a:latin typeface="Felix Titling" panose="04060505060202020A04" pitchFamily="82" charset="0"/>
              </a:rPr>
              <a:t>qUéBEC</a:t>
            </a:r>
            <a:r>
              <a:rPr lang="en-US" dirty="0" smtClean="0">
                <a:latin typeface="Felix Titling" panose="04060505060202020A04" pitchFamily="82" charset="0"/>
              </a:rPr>
              <a:t/>
            </a:r>
            <a:br>
              <a:rPr lang="en-US" dirty="0" smtClean="0">
                <a:latin typeface="Felix Titling" panose="04060505060202020A04" pitchFamily="82" charset="0"/>
              </a:rPr>
            </a:br>
            <a:r>
              <a:rPr lang="en-US" dirty="0" smtClean="0">
                <a:latin typeface="Felix Titling" panose="04060505060202020A04" pitchFamily="82" charset="0"/>
              </a:rPr>
              <a:t>26-30 AVRIL 2018</a:t>
            </a:r>
            <a:endParaRPr lang="en-US" dirty="0">
              <a:latin typeface="Felix Titling" panose="04060505060202020A04" pitchFamily="8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704159"/>
            <a:ext cx="12192000" cy="287922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Felix Titling" panose="04060505060202020A04" pitchFamily="82" charset="0"/>
              </a:rPr>
              <a:t>INTEREST MEETING </a:t>
            </a:r>
            <a:r>
              <a:rPr lang="en-US" dirty="0" err="1" smtClean="0">
                <a:latin typeface="Felix Titling" panose="04060505060202020A04" pitchFamily="82" charset="0"/>
              </a:rPr>
              <a:t>ThursDAY</a:t>
            </a:r>
            <a:r>
              <a:rPr lang="en-US" dirty="0" smtClean="0">
                <a:latin typeface="Felix Titling" panose="04060505060202020A04" pitchFamily="82" charset="0"/>
              </a:rPr>
              <a:t>, JUNE </a:t>
            </a:r>
            <a:r>
              <a:rPr lang="en-US" dirty="0" smtClean="0">
                <a:latin typeface="Felix Titling" panose="04060505060202020A04" pitchFamily="82" charset="0"/>
              </a:rPr>
              <a:t>8</a:t>
            </a:r>
            <a:r>
              <a:rPr lang="en-US" baseline="30000" dirty="0" smtClean="0">
                <a:latin typeface="Felix Titling" panose="04060505060202020A04" pitchFamily="82" charset="0"/>
              </a:rPr>
              <a:t>TH</a:t>
            </a:r>
            <a:r>
              <a:rPr lang="en-US" dirty="0" smtClean="0">
                <a:latin typeface="Felix Titling" panose="04060505060202020A04" pitchFamily="82" charset="0"/>
              </a:rPr>
              <a:t> </a:t>
            </a:r>
            <a:r>
              <a:rPr lang="en-US" dirty="0" smtClean="0">
                <a:latin typeface="Felix Titling" panose="04060505060202020A04" pitchFamily="82" charset="0"/>
              </a:rPr>
              <a:t>AT 5:30PM IN A-1</a:t>
            </a:r>
          </a:p>
          <a:p>
            <a:endParaRPr lang="en-US" sz="4900" dirty="0">
              <a:latin typeface="Felix Titling" panose="04060505060202020A04" pitchFamily="82" charset="0"/>
            </a:endParaRPr>
          </a:p>
          <a:p>
            <a:r>
              <a:rPr lang="en-US" sz="4900" dirty="0" smtClean="0">
                <a:latin typeface="Felix Titling" panose="04060505060202020A04" pitchFamily="82" charset="0"/>
              </a:rPr>
              <a:t>NO OTHER SIGN UP MEETINGS UNTIL NEXT YEAR!</a:t>
            </a:r>
            <a:endParaRPr lang="en-US" sz="4900" dirty="0">
              <a:latin typeface="Felix Titling" panose="040605050602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346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50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Felix Titling</vt:lpstr>
      <vt:lpstr>Office Theme</vt:lpstr>
      <vt:lpstr>MONTRéAL &amp; qUéBEC 26-30 AVRIL 2018</vt:lpstr>
      <vt:lpstr>MONTRéAL &amp; qUéBEC 26-30 AVRIL 2018</vt:lpstr>
      <vt:lpstr>MONTRéAL &amp; qUéBEC 26-30 AVRIL 2018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MONTRéAL &amp; qUéBEC 26-30 AVRIL 2018</dc:title>
  <dc:creator>Danielle Berndt</dc:creator>
  <cp:lastModifiedBy>Danielle Berndt</cp:lastModifiedBy>
  <cp:revision>5</cp:revision>
  <dcterms:created xsi:type="dcterms:W3CDTF">2017-05-22T11:53:48Z</dcterms:created>
  <dcterms:modified xsi:type="dcterms:W3CDTF">2017-05-22T12:36:43Z</dcterms:modified>
</cp:coreProperties>
</file>